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wmf" ContentType="image/x-wmf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0" r:id="rId2"/>
  </p:sldMasterIdLst>
  <p:notesMasterIdLst>
    <p:notesMasterId r:id="rId8"/>
  </p:notesMasterIdLst>
  <p:sldIdLst>
    <p:sldId id="288" r:id="rId3"/>
    <p:sldId id="326" r:id="rId4"/>
    <p:sldId id="324" r:id="rId5"/>
    <p:sldId id="327" r:id="rId6"/>
    <p:sldId id="32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walski, Phil" initials="KP" lastIdx="1" clrIdx="0"/>
  <p:cmAuthor id="1" name="Cindy Martin" initials="cim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FFCC"/>
    <a:srgbClr val="003366"/>
    <a:srgbClr val="006699"/>
    <a:srgbClr val="336699"/>
    <a:srgbClr val="0066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7232" autoAdjust="0"/>
  </p:normalViewPr>
  <p:slideViewPr>
    <p:cSldViewPr>
      <p:cViewPr>
        <p:scale>
          <a:sx n="94" d="100"/>
          <a:sy n="94" d="100"/>
        </p:scale>
        <p:origin x="-384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75BB79-1831-46A8-B966-C3652265F617}" type="datetimeFigureOut">
              <a:rPr lang="en-US" smtClean="0"/>
              <a:pPr/>
              <a:t>7/3/2015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B91BF9-6F39-4058-A176-BE31B36187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20304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2950" cy="3414712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857188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2950" cy="3414712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857188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2950" cy="3414712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857188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w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0"/>
            <a:ext cx="9143245" cy="421198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840"/>
            <a:ext cx="9144000" cy="37795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4595647"/>
            <a:ext cx="5810063" cy="512381"/>
          </a:xfrm>
        </p:spPr>
        <p:txBody>
          <a:bodyPr>
            <a:noAutofit/>
          </a:bodyPr>
          <a:lstStyle>
            <a:lvl1pPr>
              <a:lnSpc>
                <a:spcPts val="2600"/>
              </a:lnSpc>
              <a:defRPr sz="2400" b="1" cap="none" baseline="0">
                <a:solidFill>
                  <a:schemeClr val="tx1"/>
                </a:solidFill>
                <a:latin typeface="Franklin Gothic Medium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135460"/>
            <a:ext cx="5804620" cy="401242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800" b="0" baseline="0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0" y="6446520"/>
            <a:ext cx="5287107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00" b="0" kern="900" spc="100" baseline="0" dirty="0" smtClean="0">
                <a:solidFill>
                  <a:schemeClr val="bg1">
                    <a:lumMod val="65000"/>
                  </a:schemeClr>
                </a:solidFill>
                <a:latin typeface="Franklin Gothic Medium Cond" pitchFamily="34" charset="0"/>
                <a:cs typeface="Arial" pitchFamily="34" charset="0"/>
              </a:rPr>
              <a:t>NATIONAL SECURITY  •  ENERGY &amp; ENVIRONMENT  •  HEALTH  •  CYBERSECURITY</a:t>
            </a:r>
            <a:endParaRPr lang="en-US" sz="700" b="0" kern="900" spc="100" baseline="0" dirty="0">
              <a:solidFill>
                <a:schemeClr val="bg1">
                  <a:lumMod val="65000"/>
                </a:schemeClr>
              </a:solidFill>
              <a:latin typeface="Franklin Gothic Medium Cond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0" y="6656832"/>
            <a:ext cx="2590800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6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© SAIC.</a:t>
            </a:r>
            <a:r>
              <a:rPr lang="en-US" sz="600" baseline="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All rights reserved.</a:t>
            </a:r>
            <a:endParaRPr lang="en-US" sz="600" dirty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00" y="6086415"/>
            <a:ext cx="1212688" cy="591788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285999" y="5733288"/>
            <a:ext cx="5809593" cy="283464"/>
          </a:xfrm>
        </p:spPr>
        <p:txBody>
          <a:bodyPr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/>
              <a:buNone/>
              <a:tabLst/>
              <a:defRPr sz="1200">
                <a:solidFill>
                  <a:schemeClr val="tx1"/>
                </a:solidFill>
                <a:latin typeface="Franklin Gothic Medium" pitchFamily="34" charset="0"/>
              </a:defRPr>
            </a:lvl1pPr>
            <a:lvl2pPr marL="342900" indent="0">
              <a:buNone/>
              <a:defRPr sz="1100"/>
            </a:lvl2pPr>
            <a:lvl3pPr marL="742950" indent="0">
              <a:buNone/>
              <a:defRPr sz="1100"/>
            </a:lvl3pPr>
            <a:lvl4pPr marL="10287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Arial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831895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Franklin Gothic Dem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14800"/>
          </a:xfrm>
        </p:spPr>
        <p:txBody>
          <a:bodyPr>
            <a:noAutofit/>
          </a:bodyPr>
          <a:lstStyle>
            <a:lvl1pPr marL="231775" indent="-231775">
              <a:defRPr sz="1600">
                <a:latin typeface="Franklin Gothic Medium" pitchFamily="34" charset="0"/>
              </a:defRPr>
            </a:lvl1pPr>
            <a:lvl2pPr>
              <a:defRPr sz="1400">
                <a:latin typeface="Franklin Gothic Medium" pitchFamily="34" charset="0"/>
              </a:defRPr>
            </a:lvl2pPr>
            <a:lvl3pPr>
              <a:defRPr sz="1200">
                <a:latin typeface="Franklin Gothic Medium" pitchFamily="34" charset="0"/>
              </a:defRPr>
            </a:lvl3pPr>
            <a:lvl4pPr>
              <a:buClr>
                <a:schemeClr val="bg1">
                  <a:lumMod val="75000"/>
                </a:schemeClr>
              </a:buClr>
              <a:defRPr sz="1100">
                <a:latin typeface="Franklin Gothic Medium" pitchFamily="34" charset="0"/>
              </a:defRPr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solidFill>
                  <a:schemeClr val="tx2"/>
                </a:solidFill>
                <a:latin typeface="Franklin Gothic Medium" pitchFamily="34" charset="0"/>
              </a:defRPr>
            </a:lvl1pPr>
          </a:lstStyle>
          <a:p>
            <a:fld id="{6634A7E4-5B7C-4946-BAAC-E9BE953546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604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31720"/>
            <a:ext cx="6111860" cy="5669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286000" y="3689295"/>
            <a:ext cx="4283060" cy="533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7FDC40A-A18C-4CAD-BF46-C59C9982DF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630609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:\Current\ca-SAIC_Brand_Guide_2011\12-0623-Deliverable\12-0623-Working\12-0623-PPTs_Groups_BUs\12-0623-Images\12-0623-ppt_top_new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80377"/>
            <a:ext cx="6111860" cy="81084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 smtClean="0"/>
              <a:t>Help Using This Template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229600" cy="4114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422571"/>
            <a:ext cx="362857" cy="15858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0">
                <a:solidFill>
                  <a:schemeClr val="tx2"/>
                </a:solidFill>
                <a:latin typeface="Franklin Gothic Medium" pitchFamily="34" charset="0"/>
                <a:cs typeface="Arial" pitchFamily="34" charset="0"/>
              </a:defRPr>
            </a:lvl1pPr>
          </a:lstStyle>
          <a:p>
            <a:fld id="{6634A7E4-5B7C-4946-BAAC-E9BE953546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43431" y="6400800"/>
            <a:ext cx="509755" cy="215444"/>
          </a:xfrm>
          <a:prstGeom prst="rect">
            <a:avLst/>
          </a:prstGeom>
        </p:spPr>
        <p:txBody>
          <a:bodyPr wrap="none" lIns="0" rIns="0" anchor="ctr" anchorCtr="0">
            <a:spAutoFit/>
          </a:bodyPr>
          <a:lstStyle/>
          <a:p>
            <a:r>
              <a:rPr lang="en-US" sz="800" b="1" kern="900" spc="100" baseline="0" dirty="0" smtClean="0">
                <a:solidFill>
                  <a:schemeClr val="bg1">
                    <a:lumMod val="65000"/>
                  </a:schemeClr>
                </a:solidFill>
                <a:latin typeface="Franklin Gothic Book" pitchFamily="34" charset="0"/>
                <a:cs typeface="Arial" pitchFamily="34" charset="0"/>
              </a:rPr>
              <a:t>SAIC.com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740232" y="6408058"/>
            <a:ext cx="0" cy="188686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276600" y="6678203"/>
            <a:ext cx="2590800" cy="923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© SAIC.</a:t>
            </a:r>
            <a:r>
              <a:rPr lang="en-US" sz="600" baseline="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6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00" y="6086415"/>
            <a:ext cx="1212688" cy="5917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33976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2200" b="0" i="0" kern="1200">
          <a:solidFill>
            <a:schemeClr val="bg1"/>
          </a:solidFill>
          <a:latin typeface="Franklin Gothic Demi" pitchFamily="34" charset="0"/>
          <a:ea typeface="+mj-ea"/>
          <a:cs typeface="Arial"/>
        </a:defRPr>
      </a:lvl1pPr>
    </p:titleStyle>
    <p:bodyStyle>
      <a:lvl1pPr marL="231775" indent="-231775" algn="l" defTabSz="9144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lang="en-US" sz="1600" kern="1200" dirty="0" smtClean="0">
          <a:solidFill>
            <a:schemeClr val="tx1"/>
          </a:solidFill>
          <a:latin typeface="Franklin Gothic Medium" pitchFamily="34" charset="0"/>
          <a:ea typeface="+mn-ea"/>
          <a:cs typeface="Arial" pitchFamily="34" charset="0"/>
        </a:defRPr>
      </a:lvl1pPr>
      <a:lvl2pPr marL="571500" indent="-228600" algn="l" defTabSz="914400" rtl="0" eaLnBrk="1" latinLnBrk="0" hangingPunct="1">
        <a:spcBef>
          <a:spcPct val="20000"/>
        </a:spcBef>
        <a:buClr>
          <a:schemeClr val="bg1">
            <a:lumMod val="65000"/>
          </a:schemeClr>
        </a:buClr>
        <a:buFont typeface="Arial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171450" algn="l" defTabSz="914400" rtl="0" eaLnBrk="1" latinLnBrk="0" hangingPunct="1">
        <a:spcBef>
          <a:spcPct val="20000"/>
        </a:spcBef>
        <a:buClr>
          <a:schemeClr val="tx2">
            <a:lumMod val="40000"/>
            <a:lumOff val="60000"/>
          </a:schemeClr>
        </a:buClr>
        <a:buSzPct val="80000"/>
        <a:buFont typeface="Arial"/>
        <a:buChar char="•"/>
        <a:tabLst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200150" indent="-171450" algn="l" defTabSz="914400" rtl="0" eaLnBrk="1" latinLnBrk="0" hangingPunct="1">
        <a:spcBef>
          <a:spcPct val="20000"/>
        </a:spcBef>
        <a:buClr>
          <a:schemeClr val="bg2"/>
        </a:buClr>
        <a:buFont typeface="Arial" pitchFamily="34" charset="0"/>
        <a:buChar char="–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hingt\Desktop\12-0623-ppt_divNew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7400"/>
            <a:ext cx="9144001" cy="1371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331720"/>
            <a:ext cx="6111860" cy="56692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3689295"/>
            <a:ext cx="4283060" cy="533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3" r:id="rId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bg1"/>
          </a:solidFill>
          <a:latin typeface="Franklin Gothic Demi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600" kern="1200">
          <a:solidFill>
            <a:schemeClr val="tx1"/>
          </a:solidFill>
          <a:latin typeface="+mj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676400"/>
            <a:ext cx="8610600" cy="1793167"/>
          </a:xfrm>
        </p:spPr>
        <p:txBody>
          <a:bodyPr/>
          <a:lstStyle/>
          <a:p>
            <a:r>
              <a:rPr lang="en-US" sz="3600" dirty="0">
                <a:latin typeface="Dotum" panose="020B0600000101010101" pitchFamily="34" charset="-127"/>
                <a:ea typeface="Dotum" panose="020B0600000101010101" pitchFamily="34" charset="-127"/>
              </a:rPr>
              <a:t>Enterprise Service Support System (ES</a:t>
            </a:r>
            <a:r>
              <a:rPr lang="en-US" sz="3600" b="1" baseline="30000" dirty="0">
                <a:latin typeface="Dotum" panose="020B0600000101010101" pitchFamily="34" charset="-127"/>
                <a:ea typeface="Dotum" panose="020B0600000101010101" pitchFamily="34" charset="-127"/>
              </a:rPr>
              <a:t>3</a:t>
            </a:r>
            <a:r>
              <a:rPr lang="en-US" sz="3600" dirty="0">
                <a:latin typeface="Dotum" panose="020B0600000101010101" pitchFamily="34" charset="-127"/>
                <a:ea typeface="Dotum" panose="020B0600000101010101" pitchFamily="34" charset="-127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52600" y="3962400"/>
            <a:ext cx="5257800" cy="646331"/>
          </a:xfrm>
          <a:prstGeom prst="rect">
            <a:avLst/>
          </a:prstGeom>
          <a:solidFill>
            <a:schemeClr val="bg1">
              <a:lumMod val="75000"/>
              <a:alpha val="21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Class</a:t>
            </a:r>
            <a:endParaRPr lang="en-US" sz="3600" b="1" dirty="0">
              <a:solidFill>
                <a:schemeClr val="accent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457200" y="6422571"/>
            <a:ext cx="362857" cy="15858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900" b="0" kern="1200">
                <a:solidFill>
                  <a:schemeClr val="tx2"/>
                </a:solidFill>
                <a:latin typeface="Franklin Gothic Medium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B7371F-B25E-42BE-91F9-DCD17E1CF49D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006BB5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Arial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6BB5"/>
              </a:solidFill>
              <a:effectLst/>
              <a:uLnTx/>
              <a:uFillTx/>
              <a:latin typeface="Franklin Gothic Medium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5642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Dotum" panose="020B0600000101010101" pitchFamily="34" charset="-127"/>
                <a:ea typeface="Dotum" panose="020B0600000101010101" pitchFamily="34" charset="-127"/>
              </a:rPr>
              <a:t>Welcome to ES</a:t>
            </a:r>
            <a:r>
              <a:rPr lang="en-US" b="1" baseline="30000" dirty="0" smtClean="0">
                <a:latin typeface="Dotum" panose="020B0600000101010101" pitchFamily="34" charset="-127"/>
                <a:ea typeface="Dotum" panose="020B0600000101010101" pitchFamily="34" charset="-127"/>
              </a:rPr>
              <a:t>3</a:t>
            </a:r>
            <a:r>
              <a:rPr lang="en-US" b="1" dirty="0" smtClean="0">
                <a:latin typeface="Dotum" panose="020B0600000101010101" pitchFamily="34" charset="-127"/>
                <a:ea typeface="Dotum" panose="020B0600000101010101" pitchFamily="34" charset="-127"/>
              </a:rPr>
              <a:t> Core</a:t>
            </a:r>
            <a:endParaRPr lang="en-US" sz="2400" b="1" dirty="0">
              <a:latin typeface="Dotum" panose="020B0600000101010101" pitchFamily="34" charset="-127"/>
              <a:ea typeface="Dotum" panose="020B0600000101010101" pitchFamily="34" charset="-127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7924800" cy="4038600"/>
          </a:xfrm>
        </p:spPr>
        <p:txBody>
          <a:bodyPr/>
          <a:lstStyle/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Introductions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Learning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Objectives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422571"/>
            <a:ext cx="362857" cy="158583"/>
          </a:xfrm>
        </p:spPr>
        <p:txBody>
          <a:bodyPr/>
          <a:lstStyle/>
          <a:p>
            <a:fld id="{F5B7371F-B25E-42BE-91F9-DCD17E1CF49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2088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114800"/>
          </a:xfrm>
        </p:spPr>
        <p:txBody>
          <a:bodyPr/>
          <a:lstStyle/>
          <a:p>
            <a:pPr marL="285750" lvl="0" indent="-285750"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Skill Objectives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The user will be able to: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Log in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Navigate through the System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Search 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Adjust Pages and Data Views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Add a New Incident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Create/Run a Basic Report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Obtain Help (Knowledge Base)</a:t>
            </a:r>
          </a:p>
          <a:p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80377"/>
            <a:ext cx="6111860" cy="81084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otum" panose="020B0600000101010101" pitchFamily="34" charset="-127"/>
                <a:ea typeface="Dotum" panose="020B0600000101010101" pitchFamily="34" charset="-127"/>
                <a:cs typeface="Arial"/>
              </a:rPr>
              <a:t>Learning Objectives for the ES</a:t>
            </a:r>
            <a:r>
              <a:rPr kumimoji="0" lang="en-US" sz="22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otum" panose="020B0600000101010101" pitchFamily="34" charset="-127"/>
                <a:ea typeface="Dotum" panose="020B0600000101010101" pitchFamily="34" charset="-127"/>
                <a:cs typeface="Arial"/>
              </a:rPr>
              <a:t>3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otum" panose="020B0600000101010101" pitchFamily="34" charset="-127"/>
                <a:ea typeface="Dotum" panose="020B0600000101010101" pitchFamily="34" charset="-127"/>
                <a:cs typeface="Arial"/>
              </a:rPr>
              <a:t> Core Course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otum" panose="020B0600000101010101" pitchFamily="34" charset="-127"/>
              <a:ea typeface="Dotum" panose="020B0600000101010101" pitchFamily="34" charset="-127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00600" y="1600200"/>
            <a:ext cx="4038600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ts val="300"/>
              </a:spcBef>
              <a:spcAft>
                <a:spcPts val="300"/>
              </a:spcAft>
              <a:defRPr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Knowledge Objectives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The user will understand: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Key Terminology used in ES</a:t>
            </a:r>
            <a:r>
              <a:rPr lang="en-US" baseline="30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3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Problem Management Tasks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Change Management Tasks</a:t>
            </a:r>
          </a:p>
          <a:p>
            <a:pPr marL="285750" lvl="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The Configuration Management Database (CMDB)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Asset and Contract Management Tasks</a:t>
            </a:r>
          </a:p>
          <a:p>
            <a:pPr marL="285750" indent="-28575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Service Catalog Fulfillment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895600"/>
            <a:ext cx="8001000" cy="914400"/>
          </a:xfrm>
        </p:spPr>
        <p:txBody>
          <a:bodyPr/>
          <a:lstStyle/>
          <a:p>
            <a:pPr marL="285750" lvl="0" indent="-285750"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Dotum" panose="020B0600000101010101" pitchFamily="34" charset="-127"/>
              </a:rPr>
              <a:t>http://saicitotest.service-now.com/navpage.do</a:t>
            </a:r>
            <a:endParaRPr lang="en-US" sz="28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Dotum" panose="020B0600000101010101" pitchFamily="34" charset="-127"/>
            </a:endParaRPr>
          </a:p>
          <a:p>
            <a:endParaRPr lang="en-US" sz="24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80377"/>
            <a:ext cx="6111860" cy="81084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otum" panose="020B0600000101010101" pitchFamily="34" charset="-127"/>
                <a:ea typeface="Dotum" panose="020B0600000101010101" pitchFamily="34" charset="-127"/>
                <a:cs typeface="Arial"/>
              </a:rPr>
              <a:t>To Login to the Test</a:t>
            </a:r>
            <a:r>
              <a:rPr kumimoji="0" lang="en-US" sz="2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otum" panose="020B0600000101010101" pitchFamily="34" charset="-127"/>
                <a:ea typeface="Dotum" panose="020B0600000101010101" pitchFamily="34" charset="-127"/>
                <a:cs typeface="Arial"/>
              </a:rPr>
              <a:t> Environment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otum" panose="020B0600000101010101" pitchFamily="34" charset="-127"/>
              <a:ea typeface="Dotum" panose="020B0600000101010101" pitchFamily="34" charset="-127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2895600"/>
            <a:ext cx="8839200" cy="914400"/>
          </a:xfrm>
        </p:spPr>
        <p:txBody>
          <a:bodyPr/>
          <a:lstStyle/>
          <a:p>
            <a:pPr marL="285750" lvl="0" indent="-285750"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en-US" sz="2400" dirty="0" smtClean="0">
                <a:latin typeface="Arial" pitchFamily="34" charset="0"/>
              </a:rPr>
              <a:t>http://saic.checkboxonline.com/ES3-Training-Assessment.aspx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ea typeface="Dotum" panose="020B0600000101010101" pitchFamily="34" charset="-127"/>
            </a:endParaRPr>
          </a:p>
          <a:p>
            <a:endParaRPr lang="en-US" sz="2000" dirty="0">
              <a:latin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80377"/>
            <a:ext cx="6111860" cy="81084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Dotum" panose="020B0600000101010101" pitchFamily="34" charset="-127"/>
                <a:ea typeface="Dotum" panose="020B0600000101010101" pitchFamily="34" charset="-127"/>
                <a:cs typeface="Arial"/>
              </a:rPr>
              <a:t>Class Evaluation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Dotum" panose="020B0600000101010101" pitchFamily="34" charset="-127"/>
              <a:ea typeface="Dotum" panose="020B0600000101010101" pitchFamily="34" charset="-127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!SAIC-Theme">
  <a:themeElements>
    <a:clrScheme name="SAIC Color Palette">
      <a:dk1>
        <a:sysClr val="windowText" lastClr="000000"/>
      </a:dk1>
      <a:lt1>
        <a:sysClr val="window" lastClr="FFFFFF"/>
      </a:lt1>
      <a:dk2>
        <a:srgbClr val="006BB5"/>
      </a:dk2>
      <a:lt2>
        <a:srgbClr val="C1A01E"/>
      </a:lt2>
      <a:accent1>
        <a:srgbClr val="949A90"/>
      </a:accent1>
      <a:accent2>
        <a:srgbClr val="002855"/>
      </a:accent2>
      <a:accent3>
        <a:srgbClr val="546223"/>
      </a:accent3>
      <a:accent4>
        <a:srgbClr val="512D6D"/>
      </a:accent4>
      <a:accent5>
        <a:srgbClr val="EAAA00"/>
      </a:accent5>
      <a:accent6>
        <a:srgbClr val="E03C31"/>
      </a:accent6>
      <a:hlink>
        <a:srgbClr val="006BB5"/>
      </a:hlink>
      <a:folHlink>
        <a:srgbClr val="512D6D"/>
      </a:folHlink>
    </a:clrScheme>
    <a:fontScheme name="SAIC Brand Theme Fonts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Custom Design">
  <a:themeElements>
    <a:clrScheme name="SAIC Color Palette">
      <a:dk1>
        <a:sysClr val="windowText" lastClr="000000"/>
      </a:dk1>
      <a:lt1>
        <a:sysClr val="window" lastClr="FFFFFF"/>
      </a:lt1>
      <a:dk2>
        <a:srgbClr val="006BB5"/>
      </a:dk2>
      <a:lt2>
        <a:srgbClr val="C1A01E"/>
      </a:lt2>
      <a:accent1>
        <a:srgbClr val="949A90"/>
      </a:accent1>
      <a:accent2>
        <a:srgbClr val="002855"/>
      </a:accent2>
      <a:accent3>
        <a:srgbClr val="546223"/>
      </a:accent3>
      <a:accent4>
        <a:srgbClr val="512D6D"/>
      </a:accent4>
      <a:accent5>
        <a:srgbClr val="EAAA00"/>
      </a:accent5>
      <a:accent6>
        <a:srgbClr val="E03C31"/>
      </a:accent6>
      <a:hlink>
        <a:srgbClr val="006BB5"/>
      </a:hlink>
      <a:folHlink>
        <a:srgbClr val="512D6D"/>
      </a:folHlink>
    </a:clrScheme>
    <a:fontScheme name="SAIC Brand Theme Fonts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!SAIC-Theme</Template>
  <TotalTime>4530</TotalTime>
  <Words>107</Words>
  <Application>Microsoft Office PowerPoint</Application>
  <PresentationFormat>On-screen Show (4:3)</PresentationFormat>
  <Paragraphs>29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!SAIC-Theme</vt:lpstr>
      <vt:lpstr>3_Custom Design</vt:lpstr>
      <vt:lpstr>Enterprise Service Support System (ES3)</vt:lpstr>
      <vt:lpstr>Welcome to ES3 Core</vt:lpstr>
      <vt:lpstr>Slide 3</vt:lpstr>
      <vt:lpstr>Slide 4</vt:lpstr>
      <vt:lpstr>Slide 5</vt:lpstr>
    </vt:vector>
  </TitlesOfParts>
  <Company>SAIC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Gillum, Valeria L.</dc:creator>
  <cp:lastModifiedBy>Cindy Martin</cp:lastModifiedBy>
  <cp:revision>655</cp:revision>
  <dcterms:created xsi:type="dcterms:W3CDTF">2015-04-15T13:59:16Z</dcterms:created>
  <dcterms:modified xsi:type="dcterms:W3CDTF">2015-07-03T15:57:14Z</dcterms:modified>
</cp:coreProperties>
</file>